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6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9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4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2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6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6235-F937-8042-8160-2ACBFA3256F5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1701-FC17-0B44-8E9F-545C6D3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lovelearningideas.com/assessment-feedback" TargetMode="Externa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might be wrong?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8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Death by highlighter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Students don’t know how to take effective notes so they’re highlighting everything and remembering nothing. 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Teach them to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code highlighting e.g. Different </a:t>
            </a:r>
            <a:r>
              <a:rPr lang="en-US" sz="2000" dirty="0" err="1" smtClean="0"/>
              <a:t>colours</a:t>
            </a:r>
            <a:r>
              <a:rPr lang="en-US" sz="2000" dirty="0" smtClean="0"/>
              <a:t> for: </a:t>
            </a:r>
            <a:r>
              <a:rPr lang="en-US" sz="2000" dirty="0"/>
              <a:t>	</a:t>
            </a:r>
            <a:r>
              <a:rPr lang="en-US" sz="2000" dirty="0" smtClean="0"/>
              <a:t>Precise facts </a:t>
            </a:r>
          </a:p>
          <a:p>
            <a:pPr marL="0" indent="0">
              <a:buNone/>
            </a:pPr>
            <a:r>
              <a:rPr lang="en-US" sz="2000" dirty="0" smtClean="0"/>
              <a:t>	Analysis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Teach them to </a:t>
            </a:r>
            <a:r>
              <a:rPr lang="en-US" sz="2000" dirty="0" err="1" smtClean="0"/>
              <a:t>summarise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838" r="78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622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You’re not flipping learning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834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You’re spending too much time in lesson on </a:t>
            </a:r>
            <a:r>
              <a:rPr lang="en-US" sz="2000" dirty="0" err="1" smtClean="0"/>
              <a:t>uni</a:t>
            </a:r>
            <a:r>
              <a:rPr lang="en-US" sz="2000" dirty="0" smtClean="0"/>
              <a:t>-structural or multi-structural understanding.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Teacher contact time is precious.  Always consider the best use of lesson time.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Set pre-learning homework so that the students come to the lesson with basic understanding and you can do the difficult stuff in the lesson where you will be needed.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32" r="1932"/>
          <a:stretch>
            <a:fillRect/>
          </a:stretch>
        </p:blipFill>
        <p:spPr>
          <a:xfrm>
            <a:off x="4241122" y="2004724"/>
            <a:ext cx="4653496" cy="3213821"/>
          </a:xfrm>
        </p:spPr>
      </p:pic>
    </p:spTree>
    <p:extLst>
      <p:ext uri="{BB962C8B-B14F-4D97-AF65-F5344CB8AC3E}">
        <p14:creationId xmlns:p14="http://schemas.microsoft.com/office/powerpoint/2010/main" val="302998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You’re not focusing on the nuts &amp; bolts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2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Have you: </a:t>
            </a:r>
          </a:p>
          <a:p>
            <a:r>
              <a:rPr lang="en-US" sz="2000" dirty="0" smtClean="0"/>
              <a:t>Broken down the assessment 	skills that the students need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xplicitly addressed these in feed forward so that students can ‘unpick’ unseen assessments </a:t>
            </a:r>
          </a:p>
          <a:p>
            <a:pPr marL="0" indent="0">
              <a:buNone/>
            </a:pPr>
            <a:r>
              <a:rPr lang="en-US" sz="2000" dirty="0" smtClean="0"/>
              <a:t>For an example see Exemplar Essay Self Assessment 1 </a:t>
            </a:r>
            <a:r>
              <a:rPr lang="en-US" sz="2000" dirty="0" smtClean="0">
                <a:hlinkClick r:id="rId2"/>
              </a:rPr>
              <a:t>@</a:t>
            </a:r>
            <a:r>
              <a:rPr lang="en-US" sz="2000" dirty="0" err="1" smtClean="0">
                <a:hlinkClick r:id="rId2"/>
              </a:rPr>
              <a:t>lovelearningideas.com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Make sure that your improvement strategies are generic enough to improve unseen assessments the student might face.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831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Students are teacher-fed not teacher-led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Students often like the easy option.  Make them work for it.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Build in Bjork’s Desirable Difficulties.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Make students answer the probing questions that you set them.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Don’t do students’ thinking for them.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03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They can’t see the big picture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1692"/>
            <a:ext cx="4038600" cy="5452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You can see the big picture because you’re the expert.  Can they?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Do the students have an accurate map of the content?</a:t>
            </a:r>
          </a:p>
          <a:p>
            <a:r>
              <a:rPr lang="en-US" sz="2000" dirty="0" smtClean="0"/>
              <a:t>Does their folder or book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facilitate understanding of the big picture?</a:t>
            </a:r>
            <a:endParaRPr lang="en-US" sz="2000" dirty="0"/>
          </a:p>
          <a:p>
            <a:r>
              <a:rPr lang="en-US" sz="2000" dirty="0" smtClean="0"/>
              <a:t>Can the students retrieve or connect information from across the content?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Ensure that students create accurate content maps and that their book/ folder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facilitates content </a:t>
            </a:r>
            <a:r>
              <a:rPr lang="en-US" sz="2000" dirty="0" smtClean="0"/>
              <a:t>mapping.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2906" r="22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975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They’re the wrong tests!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Are you using frequent low-stake testing?</a:t>
            </a:r>
          </a:p>
          <a:p>
            <a:r>
              <a:rPr lang="en-US" sz="2000" dirty="0" smtClean="0"/>
              <a:t>Are you providing interleaved rather than blocked assessments?</a:t>
            </a:r>
          </a:p>
          <a:p>
            <a:r>
              <a:rPr lang="en-US" sz="2000" dirty="0" smtClean="0"/>
              <a:t>Are you spacing learning?</a:t>
            </a:r>
          </a:p>
          <a:p>
            <a:r>
              <a:rPr lang="en-US" sz="2000" dirty="0" smtClean="0"/>
              <a:t>Are you providing students with realistic assessments in terms of content and length?</a:t>
            </a:r>
          </a:p>
          <a:p>
            <a:r>
              <a:rPr lang="en-US" sz="2000" dirty="0" smtClean="0"/>
              <a:t>Are you varying context so students can apply what they’ve learned to unseen assessments in exam conditions?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904" r="24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558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300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What might be wrong?</vt:lpstr>
      <vt:lpstr>Death by highlighter</vt:lpstr>
      <vt:lpstr>You’re not flipping learning</vt:lpstr>
      <vt:lpstr>You’re not focusing on the nuts &amp; bolts</vt:lpstr>
      <vt:lpstr>Students are teacher-fed not teacher-led</vt:lpstr>
      <vt:lpstr>They can’t see the big picture</vt:lpstr>
      <vt:lpstr>They’re the wrong tests!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might be wrong</dc:title>
  <dc:creator>Ruth Powley</dc:creator>
  <cp:lastModifiedBy>Ruth Powley</cp:lastModifiedBy>
  <cp:revision>7</cp:revision>
  <dcterms:created xsi:type="dcterms:W3CDTF">2014-10-15T12:34:30Z</dcterms:created>
  <dcterms:modified xsi:type="dcterms:W3CDTF">2014-10-15T13:20:33Z</dcterms:modified>
</cp:coreProperties>
</file>